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8" r:id="rId5"/>
    <p:sldId id="27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684"/>
    <a:srgbClr val="D2D882"/>
    <a:srgbClr val="B0C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93BF55-BEAB-41C3-A7FF-827EE2E85D23}" v="24" dt="2026-08-21T04:23:39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la Lopez" userId="062da917-7c01-46a8-8282-36d41bc46444" providerId="ADAL" clId="{3C32A227-A090-4FAB-BE74-8C18D3E45311}"/>
    <pc:docChg chg="undo custSel addSld delSld modSld sldOrd">
      <pc:chgData name="Perla Lopez" userId="062da917-7c01-46a8-8282-36d41bc46444" providerId="ADAL" clId="{3C32A227-A090-4FAB-BE74-8C18D3E45311}" dt="2026-08-21T04:32:20.733" v="2342" actId="27636"/>
      <pc:docMkLst>
        <pc:docMk/>
      </pc:docMkLst>
      <pc:sldChg chg="del ord">
        <pc:chgData name="Perla Lopez" userId="062da917-7c01-46a8-8282-36d41bc46444" providerId="ADAL" clId="{3C32A227-A090-4FAB-BE74-8C18D3E45311}" dt="2026-08-21T04:02:35.010" v="2069" actId="47"/>
        <pc:sldMkLst>
          <pc:docMk/>
          <pc:sldMk cId="896806656" sldId="256"/>
        </pc:sldMkLst>
      </pc:sldChg>
      <pc:sldChg chg="addSp delSp modSp mod ord">
        <pc:chgData name="Perla Lopez" userId="062da917-7c01-46a8-8282-36d41bc46444" providerId="ADAL" clId="{3C32A227-A090-4FAB-BE74-8C18D3E45311}" dt="2026-08-21T04:32:20.733" v="2342" actId="27636"/>
        <pc:sldMkLst>
          <pc:docMk/>
          <pc:sldMk cId="2175350067" sldId="268"/>
        </pc:sldMkLst>
        <pc:spChg chg="add">
          <ac:chgData name="Perla Lopez" userId="062da917-7c01-46a8-8282-36d41bc46444" providerId="ADAL" clId="{3C32A227-A090-4FAB-BE74-8C18D3E45311}" dt="2026-08-21T01:07:27.424" v="573"/>
          <ac:spMkLst>
            <pc:docMk/>
            <pc:sldMk cId="2175350067" sldId="268"/>
            <ac:spMk id="2" creationId="{A86FCBCA-8659-4F1D-94CF-6F3F2403F151}"/>
          </ac:spMkLst>
        </pc:spChg>
        <pc:spChg chg="add">
          <ac:chgData name="Perla Lopez" userId="062da917-7c01-46a8-8282-36d41bc46444" providerId="ADAL" clId="{3C32A227-A090-4FAB-BE74-8C18D3E45311}" dt="2026-08-21T01:07:27.424" v="573"/>
          <ac:spMkLst>
            <pc:docMk/>
            <pc:sldMk cId="2175350067" sldId="268"/>
            <ac:spMk id="4" creationId="{ED27D7AF-D33C-3DCD-E813-0489FB8B4EFA}"/>
          </ac:spMkLst>
        </pc:spChg>
        <pc:spChg chg="mod">
          <ac:chgData name="Perla Lopez" userId="062da917-7c01-46a8-8282-36d41bc46444" providerId="ADAL" clId="{3C32A227-A090-4FAB-BE74-8C18D3E45311}" dt="2026-08-21T02:50:55.229" v="1722" actId="113"/>
          <ac:spMkLst>
            <pc:docMk/>
            <pc:sldMk cId="2175350067" sldId="268"/>
            <ac:spMk id="5" creationId="{3C2D4897-7986-0ABE-F9E1-41671F36A122}"/>
          </ac:spMkLst>
        </pc:spChg>
        <pc:spChg chg="mod">
          <ac:chgData name="Perla Lopez" userId="062da917-7c01-46a8-8282-36d41bc46444" providerId="ADAL" clId="{3C32A227-A090-4FAB-BE74-8C18D3E45311}" dt="2026-08-21T04:32:20.733" v="2342" actId="27636"/>
          <ac:spMkLst>
            <pc:docMk/>
            <pc:sldMk cId="2175350067" sldId="268"/>
            <ac:spMk id="6" creationId="{8082A97E-E6AB-6978-E68A-D9F6F9217DB2}"/>
          </ac:spMkLst>
        </pc:spChg>
        <pc:picChg chg="mod">
          <ac:chgData name="Perla Lopez" userId="062da917-7c01-46a8-8282-36d41bc46444" providerId="ADAL" clId="{3C32A227-A090-4FAB-BE74-8C18D3E45311}" dt="2026-08-21T01:20:21.045" v="606" actId="1076"/>
          <ac:picMkLst>
            <pc:docMk/>
            <pc:sldMk cId="2175350067" sldId="268"/>
            <ac:picMk id="3" creationId="{37660E4C-B21F-7E54-FFE4-0AAE44500181}"/>
          </ac:picMkLst>
        </pc:picChg>
        <pc:picChg chg="mod">
          <ac:chgData name="Perla Lopez" userId="062da917-7c01-46a8-8282-36d41bc46444" providerId="ADAL" clId="{3C32A227-A090-4FAB-BE74-8C18D3E45311}" dt="2026-08-21T01:22:25.308" v="643" actId="1076"/>
          <ac:picMkLst>
            <pc:docMk/>
            <pc:sldMk cId="2175350067" sldId="268"/>
            <ac:picMk id="8" creationId="{317A02F7-E7D7-E57E-9898-B7700E46766A}"/>
          </ac:picMkLst>
        </pc:picChg>
        <pc:picChg chg="add del mod">
          <ac:chgData name="Perla Lopez" userId="062da917-7c01-46a8-8282-36d41bc46444" providerId="ADAL" clId="{3C32A227-A090-4FAB-BE74-8C18D3E45311}" dt="2026-08-21T01:10:41.135" v="579" actId="478"/>
          <ac:picMkLst>
            <pc:docMk/>
            <pc:sldMk cId="2175350067" sldId="268"/>
            <ac:picMk id="9" creationId="{623D916A-02B2-2134-2368-B30846F9E2FD}"/>
          </ac:picMkLst>
        </pc:picChg>
        <pc:picChg chg="add mod">
          <ac:chgData name="Perla Lopez" userId="062da917-7c01-46a8-8282-36d41bc46444" providerId="ADAL" clId="{3C32A227-A090-4FAB-BE74-8C18D3E45311}" dt="2026-08-21T01:22:28.573" v="644" actId="1076"/>
          <ac:picMkLst>
            <pc:docMk/>
            <pc:sldMk cId="2175350067" sldId="268"/>
            <ac:picMk id="11" creationId="{C60E618B-CEDD-3CBF-FB05-CB554A2936D7}"/>
          </ac:picMkLst>
        </pc:picChg>
        <pc:picChg chg="add mod">
          <ac:chgData name="Perla Lopez" userId="062da917-7c01-46a8-8282-36d41bc46444" providerId="ADAL" clId="{3C32A227-A090-4FAB-BE74-8C18D3E45311}" dt="2026-08-21T01:20:43.228" v="610" actId="571"/>
          <ac:picMkLst>
            <pc:docMk/>
            <pc:sldMk cId="2175350067" sldId="268"/>
            <ac:picMk id="12" creationId="{7911B356-A0A7-5774-D6B4-9271184DE75C}"/>
          </ac:picMkLst>
        </pc:picChg>
        <pc:picChg chg="add del mod">
          <ac:chgData name="Perla Lopez" userId="062da917-7c01-46a8-8282-36d41bc46444" providerId="ADAL" clId="{3C32A227-A090-4FAB-BE74-8C18D3E45311}" dt="2026-08-21T01:21:45.212" v="633" actId="22"/>
          <ac:picMkLst>
            <pc:docMk/>
            <pc:sldMk cId="2175350067" sldId="268"/>
            <ac:picMk id="14" creationId="{3CC018F0-A623-2CD6-014D-EA0991FCEB06}"/>
          </ac:picMkLst>
        </pc:picChg>
        <pc:picChg chg="add mod">
          <ac:chgData name="Perla Lopez" userId="062da917-7c01-46a8-8282-36d41bc46444" providerId="ADAL" clId="{3C32A227-A090-4FAB-BE74-8C18D3E45311}" dt="2026-08-21T01:22:30.324" v="645" actId="1076"/>
          <ac:picMkLst>
            <pc:docMk/>
            <pc:sldMk cId="2175350067" sldId="268"/>
            <ac:picMk id="16" creationId="{E806FE37-9551-9660-A7AD-37FA2592D431}"/>
          </ac:picMkLst>
        </pc:picChg>
        <pc:picChg chg="add">
          <ac:chgData name="Perla Lopez" userId="062da917-7c01-46a8-8282-36d41bc46444" providerId="ADAL" clId="{3C32A227-A090-4FAB-BE74-8C18D3E45311}" dt="2026-08-21T01:07:27.424" v="573"/>
          <ac:picMkLst>
            <pc:docMk/>
            <pc:sldMk cId="2175350067" sldId="268"/>
            <ac:picMk id="1025" creationId="{9222E6AF-C360-55DE-0673-D0AF36CFA10B}"/>
          </ac:picMkLst>
        </pc:picChg>
      </pc:sldChg>
      <pc:sldChg chg="modSp del mod">
        <pc:chgData name="Perla Lopez" userId="062da917-7c01-46a8-8282-36d41bc46444" providerId="ADAL" clId="{3C32A227-A090-4FAB-BE74-8C18D3E45311}" dt="2026-08-21T04:02:32.250" v="2068" actId="47"/>
        <pc:sldMkLst>
          <pc:docMk/>
          <pc:sldMk cId="3888184156" sldId="269"/>
        </pc:sldMkLst>
        <pc:spChg chg="mod">
          <ac:chgData name="Perla Lopez" userId="062da917-7c01-46a8-8282-36d41bc46444" providerId="ADAL" clId="{3C32A227-A090-4FAB-BE74-8C18D3E45311}" dt="2026-08-21T02:06:57.914" v="1197" actId="27636"/>
          <ac:spMkLst>
            <pc:docMk/>
            <pc:sldMk cId="3888184156" sldId="269"/>
            <ac:spMk id="6" creationId="{0E76E9C5-1449-913A-26A7-0D062944F1DA}"/>
          </ac:spMkLst>
        </pc:spChg>
        <pc:picChg chg="mod">
          <ac:chgData name="Perla Lopez" userId="062da917-7c01-46a8-8282-36d41bc46444" providerId="ADAL" clId="{3C32A227-A090-4FAB-BE74-8C18D3E45311}" dt="2026-08-21T03:56:24.749" v="1732" actId="1076"/>
          <ac:picMkLst>
            <pc:docMk/>
            <pc:sldMk cId="3888184156" sldId="269"/>
            <ac:picMk id="3" creationId="{43C0BBF4-35E8-B2DD-5758-5D5497AB10C8}"/>
          </ac:picMkLst>
        </pc:picChg>
      </pc:sldChg>
      <pc:sldChg chg="del">
        <pc:chgData name="Perla Lopez" userId="062da917-7c01-46a8-8282-36d41bc46444" providerId="ADAL" clId="{3C32A227-A090-4FAB-BE74-8C18D3E45311}" dt="2026-08-21T04:02:37.610" v="2070" actId="47"/>
        <pc:sldMkLst>
          <pc:docMk/>
          <pc:sldMk cId="1718399195" sldId="270"/>
        </pc:sldMkLst>
      </pc:sldChg>
      <pc:sldChg chg="modSp del mod">
        <pc:chgData name="Perla Lopez" userId="062da917-7c01-46a8-8282-36d41bc46444" providerId="ADAL" clId="{3C32A227-A090-4FAB-BE74-8C18D3E45311}" dt="2026-08-21T04:02:39.524" v="2071" actId="47"/>
        <pc:sldMkLst>
          <pc:docMk/>
          <pc:sldMk cId="909743991" sldId="271"/>
        </pc:sldMkLst>
        <pc:spChg chg="mod">
          <ac:chgData name="Perla Lopez" userId="062da917-7c01-46a8-8282-36d41bc46444" providerId="ADAL" clId="{3C32A227-A090-4FAB-BE74-8C18D3E45311}" dt="2026-08-21T00:56:25.533" v="570" actId="20577"/>
          <ac:spMkLst>
            <pc:docMk/>
            <pc:sldMk cId="909743991" sldId="271"/>
            <ac:spMk id="5" creationId="{AC29CDFB-FBD6-C5DF-DC73-AF78960D3B45}"/>
          </ac:spMkLst>
        </pc:spChg>
        <pc:picChg chg="mod">
          <ac:chgData name="Perla Lopez" userId="062da917-7c01-46a8-8282-36d41bc46444" providerId="ADAL" clId="{3C32A227-A090-4FAB-BE74-8C18D3E45311}" dt="2026-08-21T00:56:35.946" v="572" actId="1076"/>
          <ac:picMkLst>
            <pc:docMk/>
            <pc:sldMk cId="909743991" sldId="271"/>
            <ac:picMk id="8" creationId="{42BCB27A-E00F-71C7-866B-AE1F9AA92505}"/>
          </ac:picMkLst>
        </pc:picChg>
      </pc:sldChg>
      <pc:sldChg chg="addSp delSp modSp del mod">
        <pc:chgData name="Perla Lopez" userId="062da917-7c01-46a8-8282-36d41bc46444" providerId="ADAL" clId="{3C32A227-A090-4FAB-BE74-8C18D3E45311}" dt="2026-08-21T04:02:41.413" v="2072" actId="47"/>
        <pc:sldMkLst>
          <pc:docMk/>
          <pc:sldMk cId="619845748" sldId="272"/>
        </pc:sldMkLst>
        <pc:spChg chg="add del">
          <ac:chgData name="Perla Lopez" userId="062da917-7c01-46a8-8282-36d41bc46444" providerId="ADAL" clId="{3C32A227-A090-4FAB-BE74-8C18D3E45311}" dt="2026-08-21T00:02:57.341" v="25"/>
          <ac:spMkLst>
            <pc:docMk/>
            <pc:sldMk cId="619845748" sldId="272"/>
            <ac:spMk id="6" creationId="{D6A829FC-B51E-96EF-387E-D3B6CF4C6549}"/>
          </ac:spMkLst>
        </pc:spChg>
        <pc:graphicFrameChg chg="add mod modGraphic">
          <ac:chgData name="Perla Lopez" userId="062da917-7c01-46a8-8282-36d41bc46444" providerId="ADAL" clId="{3C32A227-A090-4FAB-BE74-8C18D3E45311}" dt="2026-08-21T00:02:57.341" v="25"/>
          <ac:graphicFrameMkLst>
            <pc:docMk/>
            <pc:sldMk cId="619845748" sldId="272"/>
            <ac:graphicFrameMk id="2" creationId="{DD478F90-F4F5-BEED-18FC-9E6BA222530E}"/>
          </ac:graphicFrameMkLst>
        </pc:graphicFrameChg>
      </pc:sldChg>
      <pc:sldChg chg="addSp delSp modSp del mod">
        <pc:chgData name="Perla Lopez" userId="062da917-7c01-46a8-8282-36d41bc46444" providerId="ADAL" clId="{3C32A227-A090-4FAB-BE74-8C18D3E45311}" dt="2026-08-21T04:02:44.053" v="2073" actId="47"/>
        <pc:sldMkLst>
          <pc:docMk/>
          <pc:sldMk cId="1858168932" sldId="273"/>
        </pc:sldMkLst>
        <pc:spChg chg="mod">
          <ac:chgData name="Perla Lopez" userId="062da917-7c01-46a8-8282-36d41bc46444" providerId="ADAL" clId="{3C32A227-A090-4FAB-BE74-8C18D3E45311}" dt="2026-08-20T19:34:42.183" v="13" actId="962"/>
          <ac:spMkLst>
            <pc:docMk/>
            <pc:sldMk cId="1858168932" sldId="273"/>
            <ac:spMk id="5" creationId="{1B43CE24-E5BC-9CA5-7E94-96386F55BB92}"/>
          </ac:spMkLst>
        </pc:spChg>
        <pc:spChg chg="del">
          <ac:chgData name="Perla Lopez" userId="062da917-7c01-46a8-8282-36d41bc46444" providerId="ADAL" clId="{3C32A227-A090-4FAB-BE74-8C18D3E45311}" dt="2026-08-20T19:34:29.695" v="9" actId="22"/>
          <ac:spMkLst>
            <pc:docMk/>
            <pc:sldMk cId="1858168932" sldId="273"/>
            <ac:spMk id="6" creationId="{D76EE978-961F-31E6-850F-4BC1999F249D}"/>
          </ac:spMkLst>
        </pc:spChg>
        <pc:picChg chg="add mod ord">
          <ac:chgData name="Perla Lopez" userId="062da917-7c01-46a8-8282-36d41bc46444" providerId="ADAL" clId="{3C32A227-A090-4FAB-BE74-8C18D3E45311}" dt="2026-08-21T01:18:49.987" v="594" actId="1076"/>
          <ac:picMkLst>
            <pc:docMk/>
            <pc:sldMk cId="1858168932" sldId="273"/>
            <ac:picMk id="4" creationId="{409D148B-7444-E7A5-D181-2B5A961C9EAA}"/>
          </ac:picMkLst>
        </pc:picChg>
      </pc:sldChg>
      <pc:sldChg chg="addSp delSp modSp mod ord">
        <pc:chgData name="Perla Lopez" userId="062da917-7c01-46a8-8282-36d41bc46444" providerId="ADAL" clId="{3C32A227-A090-4FAB-BE74-8C18D3E45311}" dt="2026-08-21T04:28:57.660" v="2291" actId="207"/>
        <pc:sldMkLst>
          <pc:docMk/>
          <pc:sldMk cId="170884729" sldId="274"/>
        </pc:sldMkLst>
        <pc:spChg chg="mod">
          <ac:chgData name="Perla Lopez" userId="062da917-7c01-46a8-8282-36d41bc46444" providerId="ADAL" clId="{3C32A227-A090-4FAB-BE74-8C18D3E45311}" dt="2026-08-21T04:28:57.660" v="2291" actId="207"/>
          <ac:spMkLst>
            <pc:docMk/>
            <pc:sldMk cId="170884729" sldId="274"/>
            <ac:spMk id="9" creationId="{F0F1D93C-EC06-8FAB-095A-91E799760458}"/>
          </ac:spMkLst>
        </pc:spChg>
        <pc:spChg chg="del mod">
          <ac:chgData name="Perla Lopez" userId="062da917-7c01-46a8-8282-36d41bc46444" providerId="ADAL" clId="{3C32A227-A090-4FAB-BE74-8C18D3E45311}" dt="2026-08-20T19:31:43.116" v="8" actId="22"/>
          <ac:spMkLst>
            <pc:docMk/>
            <pc:sldMk cId="170884729" sldId="274"/>
            <ac:spMk id="10" creationId="{73B56AB7-221E-6408-FB52-F1AED834DE9C}"/>
          </ac:spMkLst>
        </pc:spChg>
        <pc:spChg chg="add del mod">
          <ac:chgData name="Perla Lopez" userId="062da917-7c01-46a8-8282-36d41bc46444" providerId="ADAL" clId="{3C32A227-A090-4FAB-BE74-8C18D3E45311}" dt="2026-08-21T04:11:19.692" v="2095" actId="27636"/>
          <ac:spMkLst>
            <pc:docMk/>
            <pc:sldMk cId="170884729" sldId="274"/>
            <ac:spMk id="11" creationId="{FCA2C662-B01B-7111-35D5-8CB7EE85DC6F}"/>
          </ac:spMkLst>
        </pc:spChg>
        <pc:spChg chg="add del">
          <ac:chgData name="Perla Lopez" userId="062da917-7c01-46a8-8282-36d41bc46444" providerId="ADAL" clId="{3C32A227-A090-4FAB-BE74-8C18D3E45311}" dt="2026-08-21T01:41:50.947" v="1176" actId="22"/>
          <ac:spMkLst>
            <pc:docMk/>
            <pc:sldMk cId="170884729" sldId="274"/>
            <ac:spMk id="15" creationId="{1FADF165-8BE7-F8FE-DC9E-F3085F779059}"/>
          </ac:spMkLst>
        </pc:spChg>
        <pc:graphicFrameChg chg="add mod modGraphic">
          <ac:chgData name="Perla Lopez" userId="062da917-7c01-46a8-8282-36d41bc46444" providerId="ADAL" clId="{3C32A227-A090-4FAB-BE74-8C18D3E45311}" dt="2026-08-21T01:34:15.520" v="810"/>
          <ac:graphicFrameMkLst>
            <pc:docMk/>
            <pc:sldMk cId="170884729" sldId="274"/>
            <ac:graphicFrameMk id="13" creationId="{2D6E82F8-312C-2A20-B80C-5864571BDDD2}"/>
          </ac:graphicFrameMkLst>
        </pc:graphicFrameChg>
        <pc:picChg chg="del">
          <ac:chgData name="Perla Lopez" userId="062da917-7c01-46a8-8282-36d41bc46444" providerId="ADAL" clId="{3C32A227-A090-4FAB-BE74-8C18D3E45311}" dt="2026-08-20T19:22:45.848" v="6" actId="478"/>
          <ac:picMkLst>
            <pc:docMk/>
            <pc:sldMk cId="170884729" sldId="274"/>
            <ac:picMk id="2" creationId="{439898D7-27F9-44DB-6F59-2276BBDAB35A}"/>
          </ac:picMkLst>
        </pc:picChg>
        <pc:picChg chg="mod">
          <ac:chgData name="Perla Lopez" userId="062da917-7c01-46a8-8282-36d41bc46444" providerId="ADAL" clId="{3C32A227-A090-4FAB-BE74-8C18D3E45311}" dt="2026-08-21T04:11:51.337" v="2097" actId="1076"/>
          <ac:picMkLst>
            <pc:docMk/>
            <pc:sldMk cId="170884729" sldId="274"/>
            <ac:picMk id="3" creationId="{CAD772E9-24EA-9B9F-9E8B-431773F6F85E}"/>
          </ac:picMkLst>
        </pc:picChg>
        <pc:picChg chg="add del mod ord">
          <ac:chgData name="Perla Lopez" userId="062da917-7c01-46a8-8282-36d41bc46444" providerId="ADAL" clId="{3C32A227-A090-4FAB-BE74-8C18D3E45311}" dt="2026-08-21T01:22:47.486" v="647" actId="478"/>
          <ac:picMkLst>
            <pc:docMk/>
            <pc:sldMk cId="170884729" sldId="274"/>
            <ac:picMk id="5" creationId="{749A3EF3-F303-2F16-EFC0-CDDFD89327F2}"/>
          </ac:picMkLst>
        </pc:picChg>
        <pc:picChg chg="add del mod">
          <ac:chgData name="Perla Lopez" userId="062da917-7c01-46a8-8282-36d41bc46444" providerId="ADAL" clId="{3C32A227-A090-4FAB-BE74-8C18D3E45311}" dt="2026-08-21T01:22:46.550" v="646" actId="478"/>
          <ac:picMkLst>
            <pc:docMk/>
            <pc:sldMk cId="170884729" sldId="274"/>
            <ac:picMk id="6" creationId="{C848F23B-AFF4-8D1C-298C-7F179CA752E0}"/>
          </ac:picMkLst>
        </pc:picChg>
        <pc:picChg chg="mod">
          <ac:chgData name="Perla Lopez" userId="062da917-7c01-46a8-8282-36d41bc46444" providerId="ADAL" clId="{3C32A227-A090-4FAB-BE74-8C18D3E45311}" dt="2026-08-21T02:45:40.650" v="1710" actId="962"/>
          <ac:picMkLst>
            <pc:docMk/>
            <pc:sldMk cId="170884729" sldId="274"/>
            <ac:picMk id="7" creationId="{0312AC5E-2073-B89D-616A-FD967EFD2DC3}"/>
          </ac:picMkLst>
        </pc:picChg>
        <pc:picChg chg="mod">
          <ac:chgData name="Perla Lopez" userId="062da917-7c01-46a8-8282-36d41bc46444" providerId="ADAL" clId="{3C32A227-A090-4FAB-BE74-8C18D3E45311}" dt="2026-08-21T04:11:43.542" v="2096" actId="14100"/>
          <ac:picMkLst>
            <pc:docMk/>
            <pc:sldMk cId="170884729" sldId="274"/>
            <ac:picMk id="12" creationId="{A882A12F-A067-F7F5-4870-1C80168A71DE}"/>
          </ac:picMkLst>
        </pc:picChg>
        <pc:picChg chg="add del mod">
          <ac:chgData name="Perla Lopez" userId="062da917-7c01-46a8-8282-36d41bc46444" providerId="ADAL" clId="{3C32A227-A090-4FAB-BE74-8C18D3E45311}" dt="2026-08-21T02:45:20.022" v="1703" actId="478"/>
          <ac:picMkLst>
            <pc:docMk/>
            <pc:sldMk cId="170884729" sldId="274"/>
            <ac:picMk id="17" creationId="{D337C026-677E-4791-D33A-DEC787067948}"/>
          </ac:picMkLst>
        </pc:picChg>
        <pc:picChg chg="add mod">
          <ac:chgData name="Perla Lopez" userId="062da917-7c01-46a8-8282-36d41bc46444" providerId="ADAL" clId="{3C32A227-A090-4FAB-BE74-8C18D3E45311}" dt="2026-08-21T04:11:56.597" v="2098" actId="1076"/>
          <ac:picMkLst>
            <pc:docMk/>
            <pc:sldMk cId="170884729" sldId="274"/>
            <ac:picMk id="19" creationId="{95DD0520-DFB9-5F9C-5CAB-BF3E2C114DD0}"/>
          </ac:picMkLst>
        </pc:picChg>
        <pc:picChg chg="add mod">
          <ac:chgData name="Perla Lopez" userId="062da917-7c01-46a8-8282-36d41bc46444" providerId="ADAL" clId="{3C32A227-A090-4FAB-BE74-8C18D3E45311}" dt="2026-08-21T04:11:10.464" v="2093" actId="1076"/>
          <ac:picMkLst>
            <pc:docMk/>
            <pc:sldMk cId="170884729" sldId="274"/>
            <ac:picMk id="21" creationId="{B59DEAEB-5C21-5E48-4470-C9C9F403A1BA}"/>
          </ac:picMkLst>
        </pc:picChg>
      </pc:sldChg>
      <pc:sldChg chg="add del">
        <pc:chgData name="Perla Lopez" userId="062da917-7c01-46a8-8282-36d41bc46444" providerId="ADAL" clId="{3C32A227-A090-4FAB-BE74-8C18D3E45311}" dt="2026-08-21T02:06:50.411" v="1194"/>
        <pc:sldMkLst>
          <pc:docMk/>
          <pc:sldMk cId="1503334357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2CC74-97D3-4F19-9F59-F609326E4E6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B5C4B-CA81-45AA-A139-C43FCC92D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43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B5C4B-CA81-45AA-A139-C43FCC92D0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1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335F52-2AB3-D3E6-33D6-31F418088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D24D4-0E61-51E2-399D-C1D13B92C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5000" cap="all" spc="1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2529C1-9A7C-920C-C33F-7FBA3712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71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03685" cy="13255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003685" cy="46154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398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335F52-2AB3-D3E6-33D6-31F418088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D24D4-0E61-51E2-399D-C1D13B92C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5000" cap="all" spc="1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2529C1-9A7C-920C-C33F-7FBA3712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790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335F52-2AB3-D3E6-33D6-31F4180884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D24D4-0E61-51E2-399D-C1D13B92C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5000" cap="all" spc="1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2529C1-9A7C-920C-C33F-7FBA37122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416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408" y="365125"/>
            <a:ext cx="2513593" cy="4231044"/>
          </a:xfrm>
        </p:spPr>
        <p:txBody>
          <a:bodyPr anchor="t"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67" y="365126"/>
            <a:ext cx="7867064" cy="6075956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9493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408" y="365125"/>
            <a:ext cx="2513593" cy="4231044"/>
          </a:xfrm>
        </p:spPr>
        <p:txBody>
          <a:bodyPr anchor="t"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67" y="365126"/>
            <a:ext cx="7867064" cy="6075956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703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408" y="365125"/>
            <a:ext cx="2513593" cy="4231044"/>
          </a:xfrm>
        </p:spPr>
        <p:txBody>
          <a:bodyPr anchor="t"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67" y="365126"/>
            <a:ext cx="7867064" cy="6075956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59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6" y="0"/>
            <a:ext cx="12188948" cy="6857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9408" y="365125"/>
            <a:ext cx="2513593" cy="4231044"/>
          </a:xfrm>
        </p:spPr>
        <p:txBody>
          <a:bodyPr anchor="t"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567" y="365126"/>
            <a:ext cx="7867064" cy="6075956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172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03685" cy="13255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003685" cy="46154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53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932EEB-8E0D-92C1-8A09-8F7F6189F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0BA840-0F0F-FA1A-87BE-33526BC2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03685" cy="132556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B039-1A6B-5C20-9816-589949D29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003685" cy="46154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833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E3670E-C8AC-6D9D-5356-C411DD1B2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50A259-F49A-C82F-A481-8783E2889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615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950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9" r:id="rId4"/>
    <p:sldLayoutId id="2147483658" r:id="rId5"/>
    <p:sldLayoutId id="2147483660" r:id="rId6"/>
    <p:sldLayoutId id="2147483661" r:id="rId7"/>
    <p:sldLayoutId id="2147483657" r:id="rId8"/>
    <p:sldLayoutId id="2147483655" r:id="rId9"/>
    <p:sldLayoutId id="214748365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 cap="all" spc="1000" baseline="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Clr>
          <a:schemeClr val="accent1"/>
        </a:buClr>
        <a:buSzPct val="125000"/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Clr>
          <a:schemeClr val="accent1"/>
        </a:buClr>
        <a:buSzPct val="125000"/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Clr>
          <a:schemeClr val="accent1"/>
        </a:buClr>
        <a:buSzPct val="125000"/>
        <a:buFont typeface="Arial" panose="020B0604020202020204" pitchFamily="34" charset="0"/>
        <a:buChar char="•"/>
        <a:defRPr sz="1600" kern="1200" baseline="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A122A-B075-8CD9-1806-18A048440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660E4C-B21F-7E54-FFE4-0AAE44500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1" b="10370"/>
          <a:stretch>
            <a:fillRect/>
          </a:stretch>
        </p:blipFill>
        <p:spPr>
          <a:xfrm>
            <a:off x="-1" y="-140279"/>
            <a:ext cx="12192001" cy="68498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C2D4897-7986-0ABE-F9E1-41671F36A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355" y="365126"/>
            <a:ext cx="7875530" cy="11155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CENTER FOR FINANCIAL EMPOWERMENT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82A97E-E6AB-6978-E68A-D9F6F9217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4" y="1480706"/>
            <a:ext cx="7875530" cy="5065567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The </a:t>
            </a:r>
            <a:r>
              <a:rPr lang="en-US" b="1" dirty="0">
                <a:solidFill>
                  <a:schemeClr val="tx1"/>
                </a:solidFill>
              </a:rPr>
              <a:t>Center For Financial Empowerment </a:t>
            </a:r>
            <a:r>
              <a:rPr lang="en-US" dirty="0"/>
              <a:t>serves the "community as a whole" through education of 4 pillars around Financial Empowerment, Entrepreneurship, Clean Energy </a:t>
            </a:r>
            <a:r>
              <a:rPr lang="en-US"/>
              <a:t>and Homeownership.  </a:t>
            </a:r>
            <a:r>
              <a:rPr lang="en-US" dirty="0"/>
              <a:t>Through Financial Empowerment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/>
              <a:t>our mission is to break the cycle of generational poverty and create financial stability by providing financial education. </a:t>
            </a:r>
          </a:p>
          <a:p>
            <a:pPr marL="0" lvl="0" indent="0">
              <a:buNone/>
            </a:pPr>
            <a:r>
              <a:rPr lang="en-US" dirty="0"/>
              <a:t>Our Financial literacy workshops cover: </a:t>
            </a:r>
            <a:endParaRPr lang="en-US" sz="2800" dirty="0"/>
          </a:p>
          <a:p>
            <a:pPr lvl="1"/>
            <a:r>
              <a:rPr lang="en-US" dirty="0"/>
              <a:t>Budgeting</a:t>
            </a:r>
            <a:endParaRPr lang="en-US" sz="2400" dirty="0"/>
          </a:p>
          <a:p>
            <a:pPr lvl="1"/>
            <a:r>
              <a:rPr lang="en-US" dirty="0"/>
              <a:t>Saving</a:t>
            </a:r>
            <a:endParaRPr lang="en-US" sz="2400" dirty="0"/>
          </a:p>
          <a:p>
            <a:pPr lvl="1"/>
            <a:r>
              <a:rPr lang="en-US" dirty="0"/>
              <a:t>Investing</a:t>
            </a:r>
            <a:endParaRPr lang="en-US" sz="2400" dirty="0"/>
          </a:p>
          <a:p>
            <a:pPr lvl="1"/>
            <a:r>
              <a:rPr lang="en-US" dirty="0"/>
              <a:t>Using credit</a:t>
            </a:r>
            <a:endParaRPr lang="en-US" sz="2400" dirty="0"/>
          </a:p>
          <a:p>
            <a:pPr lvl="0"/>
            <a:r>
              <a:rPr lang="en-US" b="1" dirty="0"/>
              <a:t>Mad City Money</a:t>
            </a:r>
            <a:r>
              <a:rPr lang="en-US" dirty="0"/>
              <a:t> simulations that teach students how to manage a household budget and make financial decisions.</a:t>
            </a:r>
            <a:endParaRPr lang="en-US" sz="2800" dirty="0"/>
          </a:p>
          <a:p>
            <a:r>
              <a:rPr lang="en-US" dirty="0"/>
              <a:t>Scholarship programs for low-income students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17A02F7-E7D7-E57E-9898-B7700E467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006" y="70203"/>
            <a:ext cx="3073812" cy="1945199"/>
          </a:xfrm>
          <a:prstGeom prst="rect">
            <a:avLst/>
          </a:prstGeom>
        </p:spPr>
      </p:pic>
      <p:pic>
        <p:nvPicPr>
          <p:cNvPr id="11" name="Picture 10" descr="The image shows a group of people gathered around a table in a room with an interactive display, possibly presenting information on costs and budgeting.&#10;&#10;AI-generated content may be incorrect.">
            <a:extLst>
              <a:ext uri="{FF2B5EF4-FFF2-40B4-BE49-F238E27FC236}">
                <a16:creationId xmlns:a16="http://schemas.microsoft.com/office/drawing/2014/main" id="{C60E618B-CEDD-3CBF-FB05-CB554A293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63" y="2223033"/>
            <a:ext cx="3191248" cy="2393436"/>
          </a:xfrm>
          <a:prstGeom prst="rect">
            <a:avLst/>
          </a:prstGeom>
        </p:spPr>
      </p:pic>
      <p:pic>
        <p:nvPicPr>
          <p:cNvPr id="16" name="Content Placeholder 3" descr="Two people are sitting at a table, each holding a smartphone displaying a weather app, in a brightly lit room with other people and various promotional materials nearby.&#10;&#10;AI-generated content may be incorrect.">
            <a:extLst>
              <a:ext uri="{FF2B5EF4-FFF2-40B4-BE49-F238E27FC236}">
                <a16:creationId xmlns:a16="http://schemas.microsoft.com/office/drawing/2014/main" id="{E806FE37-9551-9660-A7AD-37FA2592D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9756" y="4715323"/>
            <a:ext cx="2605263" cy="189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5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3E6A4-58BA-4C4C-6713-CF9630A31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12AC5E-2073-B89D-616A-FD967EFD2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60" b="10000"/>
          <a:stretch>
            <a:fillRect/>
          </a:stretch>
        </p:blipFill>
        <p:spPr>
          <a:xfrm>
            <a:off x="0" y="-129932"/>
            <a:ext cx="12192000" cy="684758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0F1D93C-EC06-8FAB-095A-91E79976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4"/>
            <a:ext cx="7962900" cy="1733839"/>
          </a:xfrm>
        </p:spPr>
        <p:txBody>
          <a:bodyPr>
            <a:noAutofit/>
          </a:bodyPr>
          <a:lstStyle/>
          <a:p>
            <a:r>
              <a:rPr lang="en-US" sz="3200" b="1" dirty="0"/>
              <a:t>CENTER FOR FINACIAL EMPOWERMENT </a:t>
            </a:r>
            <a:r>
              <a:rPr lang="en-US" sz="3200" dirty="0"/>
              <a:t>and</a:t>
            </a:r>
            <a:br>
              <a:rPr lang="en-US" sz="3200" dirty="0"/>
            </a:br>
            <a:r>
              <a:rPr lang="en-US" sz="3200" b="1" dirty="0" err="1">
                <a:solidFill>
                  <a:srgbClr val="7030A0"/>
                </a:solidFill>
              </a:rPr>
              <a:t>rize</a:t>
            </a:r>
            <a:r>
              <a:rPr lang="en-US" sz="3200" b="1" dirty="0">
                <a:solidFill>
                  <a:srgbClr val="7030A0"/>
                </a:solidFill>
              </a:rPr>
              <a:t> credit union   </a:t>
            </a:r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A882A12F-A067-F7F5-4870-1C80168A7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041" y="-62345"/>
            <a:ext cx="3234656" cy="20469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D772E9-24EA-9B9F-9E8B-431773F6F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2133" y="1966456"/>
            <a:ext cx="2043564" cy="2654809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CA2C662-B01B-7111-35D5-8CB7EE85D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25624"/>
            <a:ext cx="7584585" cy="456478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Meeting Community Needs Through Financial Empowerment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Community Need :</a:t>
            </a:r>
            <a:endParaRPr lang="en-US" dirty="0"/>
          </a:p>
          <a:p>
            <a:r>
              <a:rPr lang="en-US" dirty="0"/>
              <a:t>As inflation continues to strain families, practical and accessible financial education is more important than ever.</a:t>
            </a:r>
          </a:p>
          <a:p>
            <a:pPr lvl="0"/>
            <a:r>
              <a:rPr lang="en-US" b="1" dirty="0"/>
              <a:t>Growing demand:</a:t>
            </a:r>
            <a:r>
              <a:rPr lang="en-US" dirty="0"/>
              <a:t> Partners are seeing more interest in classes that build everyday money-management skills.</a:t>
            </a:r>
          </a:p>
          <a:p>
            <a:pPr lvl="0"/>
            <a:r>
              <a:rPr lang="en-US" b="1" dirty="0"/>
              <a:t>Trusted support:</a:t>
            </a:r>
            <a:r>
              <a:rPr lang="en-US" dirty="0"/>
              <a:t> Rize Credit Union connects community members with reliable banking services and financial guidance.</a:t>
            </a:r>
          </a:p>
          <a:p>
            <a:pPr lvl="0"/>
            <a:r>
              <a:rPr lang="en-US" b="1" dirty="0"/>
              <a:t>Safer options:</a:t>
            </a:r>
            <a:r>
              <a:rPr lang="en-US" dirty="0"/>
              <a:t> This work helps protect individuals from predatory lending and abusive financial services.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9" name="Picture 18" descr="Credit Builder&#10;&#10;AI-generated content may be incorrect.">
            <a:extLst>
              <a:ext uri="{FF2B5EF4-FFF2-40B4-BE49-F238E27FC236}">
                <a16:creationId xmlns:a16="http://schemas.microsoft.com/office/drawing/2014/main" id="{95DD0520-DFB9-5F9C-5CAB-BF3E2C114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6766" y="4695369"/>
            <a:ext cx="2043564" cy="2046986"/>
          </a:xfrm>
          <a:prstGeom prst="rect">
            <a:avLst/>
          </a:prstGeom>
        </p:spPr>
      </p:pic>
      <p:pic>
        <p:nvPicPr>
          <p:cNvPr id="21" name="Picture 20" descr="BEYOND BANKING.&#10;&#10;AI-generated content may be incorrect.">
            <a:extLst>
              <a:ext uri="{FF2B5EF4-FFF2-40B4-BE49-F238E27FC236}">
                <a16:creationId xmlns:a16="http://schemas.microsoft.com/office/drawing/2014/main" id="{B59DEAEB-5C21-5E48-4470-C9C9F403A1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2254" y="5785401"/>
            <a:ext cx="1439262" cy="88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IZE">
      <a:dk1>
        <a:sysClr val="windowText" lastClr="000000"/>
      </a:dk1>
      <a:lt1>
        <a:srgbClr val="FFFFFF"/>
      </a:lt1>
      <a:dk2>
        <a:srgbClr val="565657"/>
      </a:dk2>
      <a:lt2>
        <a:srgbClr val="E6E6E6"/>
      </a:lt2>
      <a:accent1>
        <a:srgbClr val="330066"/>
      </a:accent1>
      <a:accent2>
        <a:srgbClr val="CC0000"/>
      </a:accent2>
      <a:accent3>
        <a:srgbClr val="FFCC00"/>
      </a:accent3>
      <a:accent4>
        <a:srgbClr val="FF6600"/>
      </a:accent4>
      <a:accent5>
        <a:srgbClr val="CC33CC"/>
      </a:accent5>
      <a:accent6>
        <a:srgbClr val="0099FF"/>
      </a:accent6>
      <a:hlink>
        <a:srgbClr val="EF3240"/>
      </a:hlink>
      <a:folHlink>
        <a:srgbClr val="86189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8238d8-5656-463b-b427-f056eae7e2a9" xsi:nil="true"/>
    <lcf76f155ced4ddcb4097134ff3c332f xmlns="2a8ac7f3-4db5-4f5c-86b8-d88f85a21818">
      <Terms xmlns="http://schemas.microsoft.com/office/infopath/2007/PartnerControls"/>
    </lcf76f155ced4ddcb4097134ff3c332f>
    <Division xmlns="2a8ac7f3-4db5-4f5c-86b8-d88f85a21818">Credit Union</Divis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B04D5696BF3349A0EEBFA4E2EDC746" ma:contentTypeVersion="14" ma:contentTypeDescription="Create a new document." ma:contentTypeScope="" ma:versionID="86e8809c0f833f07ccbf8926214bd5a1">
  <xsd:schema xmlns:xsd="http://www.w3.org/2001/XMLSchema" xmlns:xs="http://www.w3.org/2001/XMLSchema" xmlns:p="http://schemas.microsoft.com/office/2006/metadata/properties" xmlns:ns2="2a8ac7f3-4db5-4f5c-86b8-d88f85a21818" xmlns:ns3="e98238d8-5656-463b-b427-f056eae7e2a9" xmlns:ns4="776ac016-3a4c-4207-8c1e-935c45488366" targetNamespace="http://schemas.microsoft.com/office/2006/metadata/properties" ma:root="true" ma:fieldsID="0505db24722844db34d4da586b348120" ns2:_="" ns3:_="" ns4:_="">
    <xsd:import namespace="2a8ac7f3-4db5-4f5c-86b8-d88f85a21818"/>
    <xsd:import namespace="e98238d8-5656-463b-b427-f056eae7e2a9"/>
    <xsd:import namespace="776ac016-3a4c-4207-8c1e-935c454883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Divi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ac7f3-4db5-4f5c-86b8-d88f85a218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7e944c0-5a8f-4ec5-bc85-a88c5c581c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Division" ma:index="21" nillable="true" ma:displayName="Division" ma:format="Dropdown" ma:internalName="Division">
      <xsd:simpleType>
        <xsd:restriction base="dms:Choice">
          <xsd:enumeration value="Credit Union"/>
          <xsd:enumeration value="Insurance"/>
          <xsd:enumeration value="Wealth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238d8-5656-463b-b427-f056eae7e2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22de308-ad34-4d7e-88cc-17f833c8b996}" ma:internalName="TaxCatchAll" ma:showField="CatchAllData" ma:web="e98238d8-5656-463b-b427-f056eae7e2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ac016-3a4c-4207-8c1e-935c4548836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3DAAFA-D664-4FE2-B193-E644BB2BC5FF}">
  <ds:schemaRefs>
    <ds:schemaRef ds:uri="http://schemas.microsoft.com/office/2006/metadata/properties"/>
    <ds:schemaRef ds:uri="http://schemas.microsoft.com/office/infopath/2007/PartnerControls"/>
    <ds:schemaRef ds:uri="e98238d8-5656-463b-b427-f056eae7e2a9"/>
    <ds:schemaRef ds:uri="2a8ac7f3-4db5-4f5c-86b8-d88f85a21818"/>
  </ds:schemaRefs>
</ds:datastoreItem>
</file>

<file path=customXml/itemProps2.xml><?xml version="1.0" encoding="utf-8"?>
<ds:datastoreItem xmlns:ds="http://schemas.openxmlformats.org/officeDocument/2006/customXml" ds:itemID="{8DEF467F-E3FF-4C8C-9826-81CBC4D16A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8ac7f3-4db5-4f5c-86b8-d88f85a21818"/>
    <ds:schemaRef ds:uri="e98238d8-5656-463b-b427-f056eae7e2a9"/>
    <ds:schemaRef ds:uri="776ac016-3a4c-4207-8c1e-935c454883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9C7284-0FDF-42AB-828B-1C120D643D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175</Words>
  <Application>Microsoft Office PowerPoint</Application>
  <PresentationFormat>Widescreen</PresentationFormat>
  <Paragraphs>20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Century Gothic</vt:lpstr>
      <vt:lpstr>Office Theme</vt:lpstr>
      <vt:lpstr>CENTER FOR FINANCIAL EMPOWERMENT </vt:lpstr>
      <vt:lpstr>CENTER FOR FINACIAL EMPOWERMENT and rize credit union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Dawn Miles-Castillo</dc:creator>
  <cp:lastModifiedBy>Perla Lopez</cp:lastModifiedBy>
  <cp:revision>4</cp:revision>
  <dcterms:created xsi:type="dcterms:W3CDTF">2024-07-03T17:35:11Z</dcterms:created>
  <dcterms:modified xsi:type="dcterms:W3CDTF">2026-08-21T04:32:23Z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0x010100F4B04D5696BF3349A0EEBFA4E2EDC746</vt:lpwstr>
  </property>
  <property fmtid="{D5CDD505-2E9C-101B-9397-08002B2CF9AE}" pid="3" name="MediaServiceImageTags">
    <vt:lpwstr/>
  </property>
</Properties>
</file>